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AA196-D5BF-43BB-BC0B-2D74EC012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3E142F-29AB-4D95-854B-3A3E96E1A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5A7488-A3F6-46C1-96B6-DD5E2CDA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2B6E75-C20B-4392-9746-7C3F9018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14C24C-5103-4D08-A579-2DF5447A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266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C20B-203A-4158-A48F-E439766D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7CFDEE9-6D94-44EC-8B52-0C705F36B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53ED21-6A7F-4C78-B8DA-DAC8BE79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5F229F-7A82-4A5B-B6A1-86FA704A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BBF6BA-401D-453F-A4D8-32C7A9D1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89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7904137-981D-481B-9679-ECD06D90B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53548B-4483-40EE-851F-BC596CD87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74B687-BEA2-414D-95DC-34E56F54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A2599F-DFE4-416C-9FC5-CF63A74D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D010-9656-4F9A-BC3A-3B1DCCA2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2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DE03B-01E7-4F02-82CB-DBAA45B8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EA6D2E-6D34-4295-A6BC-999014D8C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FD858C-3148-4DE7-86D4-3035A15E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C620E4-1D2A-404F-AED6-9EEDACF92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DE3B7C-DEC6-4D4C-B78E-D34C041C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67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8C85FC-9E82-4BD4-BE41-E8ECD87C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A2BEC1-4D51-42AE-B06D-2B574D53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DEC5D0-154D-4DE3-9DAA-24FE985D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21BBE2-38F5-4CB7-BE10-87462AF7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99641F-F9FE-4CBF-AFA3-E4B2619F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24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475050-2A27-4F4E-83B1-0AD629D5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EB9C5E-31C8-4C5B-99B5-355D4DD65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23F612-4BA6-4806-A785-0D5370BB5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7EB09-110C-49AF-AE8C-15AF656B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1334E3-A5D2-4380-BB51-A46B70F6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6CD4DF-E1BF-44C4-B273-EC3AB7D1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48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7211E-D6ED-487C-9721-7F50010A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C96D44-FCF3-43F9-B0E1-CCC2C8346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EA294A-2D4C-4962-A2EB-FD9981E69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576CA2-A5BC-4238-A7D9-B3BAC3057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D2D2D16-2242-47DF-81C7-1B22E6ACB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88769F4-1B2B-48F9-9CDA-4105AF28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91358B-802B-452D-8998-F1FDD3C9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93C551-C390-41CF-8387-C38317EF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81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759EA-8079-4D5A-8282-44B0960E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9756-71D2-4502-91A0-A7577CBC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954FED-4366-4AB7-ACEA-1B04C4BA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AD51F6-12A8-41CC-AC5E-B9D0CC1E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27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5F0402-9107-488A-8FF9-2219FDE2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ED9F8F-CFAC-4AB7-BAF4-3C7ED7C7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1EBCDF-516B-4525-BC05-AF5619B9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51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4E742-C35D-4B06-97A9-13687566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D5011E-754B-4F6F-AB36-EECE1322E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D5D75E-C7EB-497A-8559-92AC4F78E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EE66A4-D621-4446-8501-32E357A58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C1FF95-4919-4D99-9D2E-8F0A13F0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2FC02A-72EE-4427-9D5D-A3F5EC33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86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336F1-3819-41B7-A01F-1C7F526F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93AF8C-3ECE-430B-8021-D1395DCF8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AE15AB-6D41-4769-875B-5B036F403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FD64B7-B71A-42A1-91EC-4548A226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6844B1-2602-45F6-9E67-C13D97E5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08F036-56E5-4A9D-9369-3D2472A7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63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FD3D96-8AB8-421F-A4F8-E140539D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A155C7-54BB-45B2-839E-13C6FBA71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7ED1D0-8EB9-4CAF-B15D-BFCF78CAB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87C2-E18E-40A9-A31F-7CA64D918415}" type="datetimeFigureOut">
              <a:rPr lang="it-IT" smtClean="0"/>
              <a:t>28/10/2020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E71188-FFAB-43F2-A912-B2F2B2479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D5551-B760-40D9-8326-B1432F1F4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D7A9-AC96-4696-BF8A-DF8258E359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3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st.it/colori-autunn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ublicdomainpictures.net/view-image.php?image=2391&amp;jazyk=IT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hyperlink" Target="https://pixnio.com/it/piante/frutta/uva/uva-selvatica-foglie-rosse-frutta-autunno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42D092-25C7-44C0-934D-5B931276D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2E2CCF-F22B-488C-84EB-4606695C6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1D81B0-4E9A-4D2B-8732-5C1D55F1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" y="387350"/>
            <a:ext cx="10287000" cy="64293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21B1E2-3447-4D47-BE67-2C0A9EB74F6E}"/>
              </a:ext>
            </a:extLst>
          </p:cNvPr>
          <p:cNvSpPr txBox="1"/>
          <p:nvPr/>
        </p:nvSpPr>
        <p:spPr>
          <a:xfrm>
            <a:off x="952500" y="6816725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www.scientificast.it/colori-autunno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7D7966-22A2-48F4-BE5A-2618674FDF46}"/>
              </a:ext>
            </a:extLst>
          </p:cNvPr>
          <p:cNvSpPr txBox="1"/>
          <p:nvPr/>
        </p:nvSpPr>
        <p:spPr>
          <a:xfrm>
            <a:off x="3180522" y="2471132"/>
            <a:ext cx="8243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FFC000"/>
                </a:solidFill>
              </a:rPr>
              <a:t>AUTUNNO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828460-B3FF-4A88-8343-013D5CC3381B}"/>
              </a:ext>
            </a:extLst>
          </p:cNvPr>
          <p:cNvSpPr txBox="1"/>
          <p:nvPr/>
        </p:nvSpPr>
        <p:spPr>
          <a:xfrm>
            <a:off x="5485064" y="5393432"/>
            <a:ext cx="5846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</a:rPr>
              <a:t>CLASSE 1^ E (PLESSO SICILIANO)</a:t>
            </a:r>
          </a:p>
          <a:p>
            <a:r>
              <a:rPr lang="it-IT" sz="3200" b="1" dirty="0">
                <a:solidFill>
                  <a:srgbClr val="FFFF00"/>
                </a:solidFill>
              </a:rPr>
              <a:t>INS. IACCARINO TIZIANA</a:t>
            </a:r>
          </a:p>
        </p:txBody>
      </p:sp>
    </p:spTree>
    <p:extLst>
      <p:ext uri="{BB962C8B-B14F-4D97-AF65-F5344CB8AC3E}">
        <p14:creationId xmlns:p14="http://schemas.microsoft.com/office/powerpoint/2010/main" val="359440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ABA595-00E5-4406-AA0D-45566F93D633}"/>
              </a:ext>
            </a:extLst>
          </p:cNvPr>
          <p:cNvSpPr txBox="1"/>
          <p:nvPr/>
        </p:nvSpPr>
        <p:spPr>
          <a:xfrm>
            <a:off x="984738" y="393895"/>
            <a:ext cx="99789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CADONO LE FOGLIE SPINTE DAL VENTO</a:t>
            </a:r>
          </a:p>
          <a:p>
            <a:r>
              <a:rPr lang="it-IT" sz="2800" dirty="0"/>
              <a:t>LE GUARDA IL BAMBINO ED E’ CONTENTO</a:t>
            </a:r>
          </a:p>
          <a:p>
            <a:r>
              <a:rPr lang="it-IT" sz="2800" dirty="0"/>
              <a:t>CORRE IL BAMBINO  E LE RACCOGLIE</a:t>
            </a:r>
          </a:p>
          <a:p>
            <a:r>
              <a:rPr lang="it-IT" sz="2800" dirty="0"/>
              <a:t>PUO’ FINALMENTE TOCCARE LE FOGLIE</a:t>
            </a:r>
          </a:p>
          <a:p>
            <a:r>
              <a:rPr lang="it-IT" sz="2800" dirty="0"/>
              <a:t>GIALLE ROSSICCE ED ARANCIONI </a:t>
            </a:r>
          </a:p>
          <a:p>
            <a:r>
              <a:rPr lang="it-IT" sz="2800" dirty="0"/>
              <a:t>SONO I COLORI DI QUESTA STAGIONE</a:t>
            </a:r>
          </a:p>
          <a:p>
            <a:r>
              <a:rPr lang="it-IT" sz="2800" dirty="0"/>
              <a:t>ECCO L’AUTUNNO E’ RITORNATO!</a:t>
            </a:r>
          </a:p>
          <a:p>
            <a:r>
              <a:rPr lang="it-IT" sz="2800" dirty="0"/>
              <a:t>LO DICONO LE FOGLIE, GLI ALBERI ,IL PRATO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D33731-9E91-456D-B307-E0864EAAD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85870" y="899361"/>
            <a:ext cx="3377685" cy="22447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9C65765-4E22-45EE-9B54-DCC9E10F9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24000" y="4092728"/>
            <a:ext cx="3377685" cy="2308072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04F8F26-9E04-43D7-AC35-1DBB1412E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5870" y="4023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733DA4-36CF-47DC-B4B4-34384E346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055" y="450166"/>
            <a:ext cx="8651631" cy="5950634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26805AA-5CDB-480F-ADBE-06E6266CF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945" y="450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646D4D-F0A5-4545-A77D-9D0E02F8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26" y="703384"/>
            <a:ext cx="8440615" cy="5613009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5086812-7780-4D70-A744-35FFBDE8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4499" y="742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78</Words>
  <Application>Microsoft Office PowerPoint</Application>
  <PresentationFormat>Widescreen</PresentationFormat>
  <Paragraphs>12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Tiziana</dc:creator>
  <cp:lastModifiedBy>Raffaella Castiello</cp:lastModifiedBy>
  <cp:revision>4</cp:revision>
  <dcterms:created xsi:type="dcterms:W3CDTF">2020-10-28T16:53:10Z</dcterms:created>
  <dcterms:modified xsi:type="dcterms:W3CDTF">2020-10-28T20:27:08Z</dcterms:modified>
</cp:coreProperties>
</file>